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embeddedFontLst>
    <p:embeddedFont>
      <p:font typeface="Overlock"/>
      <p:regular r:id="rId10"/>
      <p:bold r:id="rId11"/>
      <p:italic r:id="rId12"/>
      <p:boldItalic r:id="rId13"/>
    </p:embeddedFont>
    <p:embeddedFont>
      <p:font typeface="Century Gothic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Overlock-bold.fntdata"/><Relationship Id="rId10" Type="http://schemas.openxmlformats.org/officeDocument/2006/relationships/font" Target="fonts/Overlock-regular.fntdata"/><Relationship Id="rId13" Type="http://schemas.openxmlformats.org/officeDocument/2006/relationships/font" Target="fonts/Overlock-boldItalic.fntdata"/><Relationship Id="rId12" Type="http://schemas.openxmlformats.org/officeDocument/2006/relationships/font" Target="fonts/Overlock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bold.fntdata"/><Relationship Id="rId14" Type="http://schemas.openxmlformats.org/officeDocument/2006/relationships/font" Target="fonts/CenturyGothic-regular.fntdata"/><Relationship Id="rId17" Type="http://schemas.openxmlformats.org/officeDocument/2006/relationships/font" Target="fonts/CenturyGothic-boldItalic.fntdata"/><Relationship Id="rId16" Type="http://schemas.openxmlformats.org/officeDocument/2006/relationships/font" Target="fonts/CenturyGothic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Overlock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684212" y="3843867"/>
            <a:ext cx="6400800" cy="1947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20"/>
              </a:spcBef>
              <a:spcAft>
                <a:spcPts val="0"/>
              </a:spcAft>
              <a:buSzPts val="1680"/>
              <a:buNone/>
              <a:defRPr sz="2100">
                <a:solidFill>
                  <a:srgbClr val="0F486F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76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76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76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76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7" name="Google Shape;27;p2"/>
          <p:cNvCxnSpPr/>
          <p:nvPr/>
        </p:nvCxnSpPr>
        <p:spPr>
          <a:xfrm flipH="1">
            <a:off x="8228012" y="8467"/>
            <a:ext cx="3810000" cy="3810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" name="Google Shape;28;p2"/>
          <p:cNvCxnSpPr/>
          <p:nvPr/>
        </p:nvCxnSpPr>
        <p:spPr>
          <a:xfrm flipH="1">
            <a:off x="6108170" y="91545"/>
            <a:ext cx="6080655" cy="6080655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" name="Google Shape;29;p2"/>
          <p:cNvCxnSpPr/>
          <p:nvPr/>
        </p:nvCxnSpPr>
        <p:spPr>
          <a:xfrm flipH="1">
            <a:off x="7235825" y="228600"/>
            <a:ext cx="4953000" cy="4953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2"/>
          <p:cNvCxnSpPr/>
          <p:nvPr/>
        </p:nvCxnSpPr>
        <p:spPr>
          <a:xfrm flipH="1">
            <a:off x="7335837" y="32278"/>
            <a:ext cx="4852989" cy="485298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2"/>
          <p:cNvCxnSpPr/>
          <p:nvPr/>
        </p:nvCxnSpPr>
        <p:spPr>
          <a:xfrm flipH="1">
            <a:off x="7845426" y="609601"/>
            <a:ext cx="4343399" cy="434339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/>
          <p:nvPr>
            <p:ph idx="2" type="pic"/>
          </p:nvPr>
        </p:nvSpPr>
        <p:spPr>
          <a:xfrm>
            <a:off x="685800" y="533400"/>
            <a:ext cx="10818812" cy="3124200"/>
          </a:xfrm>
          <a:prstGeom prst="snip2DiagRect">
            <a:avLst>
              <a:gd fmla="val 10815" name="adj1"/>
              <a:gd fmla="val 0" name="adj2"/>
            </a:avLst>
          </a:prstGeom>
          <a:noFill/>
          <a:ln cap="flat" cmpd="sng" w="15875">
            <a:solidFill>
              <a:schemeClr val="l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1"/>
          <p:cNvSpPr txBox="1"/>
          <p:nvPr>
            <p:ph idx="1" type="body"/>
          </p:nvPr>
        </p:nvSpPr>
        <p:spPr>
          <a:xfrm>
            <a:off x="914402" y="3843867"/>
            <a:ext cx="830421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Font typeface="Overlock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760"/>
              <a:buFont typeface="Overlock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760"/>
              <a:buFont typeface="Overlock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760"/>
              <a:buFont typeface="Overlock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760"/>
              <a:buFont typeface="Overlock"/>
              <a:buNone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verlock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" type="body"/>
          </p:nvPr>
        </p:nvSpPr>
        <p:spPr>
          <a:xfrm>
            <a:off x="684212" y="4114800"/>
            <a:ext cx="8535988" cy="18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12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title"/>
          </p:nvPr>
        </p:nvSpPr>
        <p:spPr>
          <a:xfrm>
            <a:off x="1141411" y="685800"/>
            <a:ext cx="9144001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verlock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3"/>
          <p:cNvSpPr txBox="1"/>
          <p:nvPr>
            <p:ph idx="1" type="body"/>
          </p:nvPr>
        </p:nvSpPr>
        <p:spPr>
          <a:xfrm>
            <a:off x="1446212" y="3429000"/>
            <a:ext cx="8534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40"/>
              </a:spcBef>
              <a:spcAft>
                <a:spcPts val="0"/>
              </a:spcAft>
              <a:buSzPts val="1760"/>
              <a:buFont typeface="Overlock"/>
              <a:buNone/>
              <a:defRPr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760"/>
              <a:buFont typeface="Overlock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760"/>
              <a:buFont typeface="Overlock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760"/>
              <a:buFont typeface="Overlock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760"/>
              <a:buFont typeface="Overlock"/>
              <a:buNone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idx="2" type="body"/>
          </p:nvPr>
        </p:nvSpPr>
        <p:spPr>
          <a:xfrm>
            <a:off x="684213" y="4301067"/>
            <a:ext cx="8534400" cy="16848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13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3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" name="Google Shape;103;p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04" name="Google Shape;104;p13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title"/>
          </p:nvPr>
        </p:nvSpPr>
        <p:spPr>
          <a:xfrm>
            <a:off x="684212" y="3429000"/>
            <a:ext cx="8534400" cy="169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verlock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1" type="body"/>
          </p:nvPr>
        </p:nvSpPr>
        <p:spPr>
          <a:xfrm>
            <a:off x="684211" y="5132981"/>
            <a:ext cx="853599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8" name="Google Shape;108;p14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4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4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/>
          <p:nvPr>
            <p:ph type="title"/>
          </p:nvPr>
        </p:nvSpPr>
        <p:spPr>
          <a:xfrm>
            <a:off x="1141413" y="685800"/>
            <a:ext cx="91440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verlock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5"/>
          <p:cNvSpPr txBox="1"/>
          <p:nvPr>
            <p:ph idx="1" type="body"/>
          </p:nvPr>
        </p:nvSpPr>
        <p:spPr>
          <a:xfrm>
            <a:off x="684212" y="3928534"/>
            <a:ext cx="8534401" cy="10498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2" type="body"/>
          </p:nvPr>
        </p:nvSpPr>
        <p:spPr>
          <a:xfrm>
            <a:off x="684211" y="4978400"/>
            <a:ext cx="8534401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15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5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15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Overlock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6"/>
          <p:cNvSpPr txBox="1"/>
          <p:nvPr>
            <p:ph idx="1" type="body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23" name="Google Shape;123;p16"/>
          <p:cNvSpPr txBox="1"/>
          <p:nvPr>
            <p:ph idx="2" type="body"/>
          </p:nvPr>
        </p:nvSpPr>
        <p:spPr>
          <a:xfrm>
            <a:off x="684211" y="4766732"/>
            <a:ext cx="8534401" cy="1227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16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6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6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Overlock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 rot="5400000">
            <a:off x="3143778" y="-1773766"/>
            <a:ext cx="3615267" cy="85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30" name="Google Shape;130;p17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7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7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/>
          <p:nvPr>
            <p:ph type="title"/>
          </p:nvPr>
        </p:nvSpPr>
        <p:spPr>
          <a:xfrm rot="5400000">
            <a:off x="7427912" y="1943100"/>
            <a:ext cx="4572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8"/>
          <p:cNvSpPr txBox="1"/>
          <p:nvPr>
            <p:ph idx="1" type="body"/>
          </p:nvPr>
        </p:nvSpPr>
        <p:spPr>
          <a:xfrm rot="5400000">
            <a:off x="1943100" y="-571500"/>
            <a:ext cx="5308600" cy="78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36" name="Google Shape;136;p1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35" name="Google Shape;35;p3"/>
          <p:cNvSpPr txBox="1"/>
          <p:nvPr>
            <p:ph idx="10" type="dt"/>
          </p:nvPr>
        </p:nvSpPr>
        <p:spPr>
          <a:xfrm>
            <a:off x="9905245" y="6202138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 txBox="1"/>
          <p:nvPr>
            <p:ph type="title"/>
          </p:nvPr>
        </p:nvSpPr>
        <p:spPr>
          <a:xfrm>
            <a:off x="684211" y="2006600"/>
            <a:ext cx="8534401" cy="228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lock"/>
              <a:buNone/>
              <a:defRPr b="0" sz="36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" type="body"/>
          </p:nvPr>
        </p:nvSpPr>
        <p:spPr>
          <a:xfrm>
            <a:off x="684213" y="4495800"/>
            <a:ext cx="8534400" cy="1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4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684211" y="685800"/>
            <a:ext cx="4937655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2" type="body"/>
          </p:nvPr>
        </p:nvSpPr>
        <p:spPr>
          <a:xfrm>
            <a:off x="5808133" y="685801"/>
            <a:ext cx="4934479" cy="36152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Overlock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" type="body"/>
          </p:nvPr>
        </p:nvSpPr>
        <p:spPr>
          <a:xfrm>
            <a:off x="972080" y="685800"/>
            <a:ext cx="464978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224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4" name="Google Shape;54;p6"/>
          <p:cNvSpPr txBox="1"/>
          <p:nvPr>
            <p:ph idx="2" type="body"/>
          </p:nvPr>
        </p:nvSpPr>
        <p:spPr>
          <a:xfrm>
            <a:off x="684211" y="1270529"/>
            <a:ext cx="4937655" cy="303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3" type="body"/>
          </p:nvPr>
        </p:nvSpPr>
        <p:spPr>
          <a:xfrm>
            <a:off x="6079066" y="685800"/>
            <a:ext cx="466513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224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6" name="Google Shape;56;p6"/>
          <p:cNvSpPr txBox="1"/>
          <p:nvPr>
            <p:ph idx="4" type="body"/>
          </p:nvPr>
        </p:nvSpPr>
        <p:spPr>
          <a:xfrm>
            <a:off x="5806545" y="1262062"/>
            <a:ext cx="4929188" cy="303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/>
          <p:nvPr>
            <p:ph type="title"/>
          </p:nvPr>
        </p:nvSpPr>
        <p:spPr>
          <a:xfrm>
            <a:off x="7085012" y="685800"/>
            <a:ext cx="3657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verlock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" type="body"/>
          </p:nvPr>
        </p:nvSpPr>
        <p:spPr>
          <a:xfrm>
            <a:off x="684212" y="685800"/>
            <a:ext cx="5943601" cy="530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2" type="body"/>
          </p:nvPr>
        </p:nvSpPr>
        <p:spPr>
          <a:xfrm>
            <a:off x="7085012" y="2209799"/>
            <a:ext cx="3657600" cy="2091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3" name="Google Shape;73;p9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 txBox="1"/>
          <p:nvPr>
            <p:ph type="title"/>
          </p:nvPr>
        </p:nvSpPr>
        <p:spPr>
          <a:xfrm>
            <a:off x="4722812" y="14478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lock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/>
          <p:nvPr>
            <p:ph idx="2" type="pic"/>
          </p:nvPr>
        </p:nvSpPr>
        <p:spPr>
          <a:xfrm>
            <a:off x="989012" y="914400"/>
            <a:ext cx="3280974" cy="4572000"/>
          </a:xfrm>
          <a:prstGeom prst="snip2DiagRect">
            <a:avLst>
              <a:gd fmla="val 10815" name="adj1"/>
              <a:gd fmla="val 0" name="adj2"/>
            </a:avLst>
          </a:prstGeom>
          <a:noFill/>
          <a:ln cap="flat" cmpd="sng" w="15875">
            <a:solidFill>
              <a:schemeClr val="l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10"/>
          <p:cNvSpPr txBox="1"/>
          <p:nvPr>
            <p:ph idx="1" type="body"/>
          </p:nvPr>
        </p:nvSpPr>
        <p:spPr>
          <a:xfrm>
            <a:off x="4722812" y="2777066"/>
            <a:ext cx="6021388" cy="20489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0" name="Google Shape;80;p10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62D2EF"/>
            </a:gs>
            <a:gs pos="10000">
              <a:srgbClr val="62D2EF"/>
            </a:gs>
            <a:gs pos="100000">
              <a:srgbClr val="05578D"/>
            </a:gs>
          </a:gsLst>
          <a:lin ang="612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1" name="Google Shape;11;p1"/>
            <p:cNvCxnSpPr/>
            <p:nvPr/>
          </p:nvCxnSpPr>
          <p:spPr>
            <a:xfrm flipH="1">
              <a:off x="11276012" y="2963333"/>
              <a:ext cx="912814" cy="912812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1"/>
            <p:cNvCxnSpPr/>
            <p:nvPr/>
          </p:nvCxnSpPr>
          <p:spPr>
            <a:xfrm flipH="1">
              <a:off x="9206969" y="3190344"/>
              <a:ext cx="2981857" cy="2981856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" name="Google Shape;13;p1"/>
            <p:cNvCxnSpPr/>
            <p:nvPr/>
          </p:nvCxnSpPr>
          <p:spPr>
            <a:xfrm flipH="1">
              <a:off x="10292292" y="3285067"/>
              <a:ext cx="1896534" cy="1896533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1"/>
            <p:cNvCxnSpPr/>
            <p:nvPr/>
          </p:nvCxnSpPr>
          <p:spPr>
            <a:xfrm flipH="1">
              <a:off x="10443103" y="3131080"/>
              <a:ext cx="1745722" cy="174572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" name="Google Shape;15;p1"/>
            <p:cNvCxnSpPr/>
            <p:nvPr/>
          </p:nvCxnSpPr>
          <p:spPr>
            <a:xfrm flipH="1">
              <a:off x="10918826" y="3683001"/>
              <a:ext cx="1270001" cy="1269999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" name="Google Shape;16;p1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Overlock"/>
              <a:buNone/>
              <a:defRPr b="0" i="0" sz="2700" u="none" cap="none" strike="noStrike">
                <a:solidFill>
                  <a:schemeClr val="lt1"/>
                </a:solidFill>
                <a:latin typeface="Overlock"/>
                <a:ea typeface="Overlock"/>
                <a:cs typeface="Overlock"/>
                <a:sym typeface="Overloc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0360" lvl="0" marL="457200" marR="0" rtl="0" algn="l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1760"/>
              <a:buFont typeface="Noto Sans Symbols"/>
              <a:buChar char="▶"/>
              <a:defRPr b="0" i="0" sz="2200" u="none" cap="none" strike="noStrike">
                <a:solidFill>
                  <a:srgbClr val="0F486F"/>
                </a:solidFill>
                <a:latin typeface="Overlock"/>
                <a:ea typeface="Overlock"/>
                <a:cs typeface="Overlock"/>
                <a:sym typeface="Overlock"/>
              </a:defRPr>
            </a:lvl1pPr>
            <a:lvl2pPr indent="-34036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760"/>
              <a:buFont typeface="Noto Sans Symbols"/>
              <a:buChar char="▶"/>
              <a:defRPr b="0" i="0" sz="2200" u="none" cap="none" strike="noStrike">
                <a:solidFill>
                  <a:srgbClr val="0F486F"/>
                </a:solidFill>
                <a:latin typeface="Overlock"/>
                <a:ea typeface="Overlock"/>
                <a:cs typeface="Overlock"/>
                <a:sym typeface="Overlock"/>
              </a:defRPr>
            </a:lvl2pPr>
            <a:lvl3pPr indent="-340360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760"/>
              <a:buFont typeface="Noto Sans Symbols"/>
              <a:buChar char="▶"/>
              <a:defRPr b="0" i="0" sz="2200" u="none" cap="none" strike="noStrike">
                <a:solidFill>
                  <a:srgbClr val="0F486F"/>
                </a:solidFill>
                <a:latin typeface="Overlock"/>
                <a:ea typeface="Overlock"/>
                <a:cs typeface="Overlock"/>
                <a:sym typeface="Overlock"/>
              </a:defRPr>
            </a:lvl3pPr>
            <a:lvl4pPr indent="-34036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760"/>
              <a:buFont typeface="Noto Sans Symbols"/>
              <a:buChar char="▶"/>
              <a:defRPr b="0" i="0" sz="2200" u="none" cap="none" strike="noStrike">
                <a:solidFill>
                  <a:srgbClr val="0F486F"/>
                </a:solidFill>
                <a:latin typeface="Overlock"/>
                <a:ea typeface="Overlock"/>
                <a:cs typeface="Overlock"/>
                <a:sym typeface="Overlock"/>
              </a:defRPr>
            </a:lvl4pPr>
            <a:lvl5pPr indent="-340360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760"/>
              <a:buFont typeface="Noto Sans Symbols"/>
              <a:buChar char="▶"/>
              <a:defRPr b="0" i="0" sz="2200" u="none" cap="none" strike="noStrike">
                <a:solidFill>
                  <a:srgbClr val="0F486F"/>
                </a:solidFill>
                <a:latin typeface="Overlock"/>
                <a:ea typeface="Overlock"/>
                <a:cs typeface="Overlock"/>
                <a:sym typeface="Overlock"/>
              </a:defRPr>
            </a:lvl5pPr>
            <a:lvl6pPr indent="-29972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9" name="Google Shape;19;p1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0" name="Google Shape;20;p1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8.jpg"/><Relationship Id="rId5" Type="http://schemas.openxmlformats.org/officeDocument/2006/relationships/image" Target="../media/image5.jpg"/><Relationship Id="rId6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 txBox="1"/>
          <p:nvPr>
            <p:ph type="ctr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lock"/>
              <a:buNone/>
            </a:pPr>
            <a:r>
              <a:rPr lang="en-US" sz="3600"/>
              <a:t>DIGITAL SOLUTIONS RETREAT</a:t>
            </a:r>
            <a:endParaRPr/>
          </a:p>
        </p:txBody>
      </p:sp>
      <p:sp>
        <p:nvSpPr>
          <p:cNvPr id="144" name="Google Shape;144;p19"/>
          <p:cNvSpPr txBox="1"/>
          <p:nvPr>
            <p:ph idx="1" type="subTitle"/>
          </p:nvPr>
        </p:nvSpPr>
        <p:spPr>
          <a:xfrm>
            <a:off x="684212" y="3843867"/>
            <a:ext cx="6400800" cy="1947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80"/>
              <a:buNone/>
            </a:pPr>
            <a:r>
              <a:t/>
            </a:r>
            <a:endParaRPr/>
          </a:p>
        </p:txBody>
      </p:sp>
      <p:pic>
        <p:nvPicPr>
          <p:cNvPr descr="A family walking on the beach&#10;&#10;Description automatically generated" id="145" name="Google Shape;14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13776" y="4681728"/>
            <a:ext cx="4078224" cy="2176272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9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Member ID Job 2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Overlock"/>
              <a:buNone/>
            </a:pPr>
            <a:r>
              <a:rPr lang="en-US"/>
              <a:t>BENEFITS OF A RETREAT</a:t>
            </a:r>
            <a:endParaRPr/>
          </a:p>
        </p:txBody>
      </p:sp>
      <p:sp>
        <p:nvSpPr>
          <p:cNvPr id="152" name="Google Shape;152;p20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Increases employee loyalty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Boost happiness,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Works on team building skills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Builds coworker relationships</a:t>
            </a:r>
            <a:endParaRPr/>
          </a:p>
        </p:txBody>
      </p:sp>
      <p:pic>
        <p:nvPicPr>
          <p:cNvPr descr="A hand holding a remote control&#10;&#10;Description automatically generated" id="153" name="Google Shape;15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13392" y="0"/>
            <a:ext cx="2578608" cy="1237488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0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Member ID Job 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Overlock"/>
              <a:buNone/>
            </a:pPr>
            <a:r>
              <a:rPr lang="en-US"/>
              <a:t>EMPLOYEE LIST</a:t>
            </a:r>
            <a:endParaRPr/>
          </a:p>
        </p:txBody>
      </p:sp>
      <p:pic>
        <p:nvPicPr>
          <p:cNvPr id="160" name="Google Shape;16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9188" y="685800"/>
            <a:ext cx="7664450" cy="36147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each with blue water and clouds&#10;&#10;Description automatically generated" id="161" name="Google Shape;161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196339" y="4098471"/>
            <a:ext cx="1995661" cy="2759529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Member ID Job 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Overlock"/>
              <a:buNone/>
            </a:pPr>
            <a:r>
              <a:rPr lang="en-US"/>
              <a:t>ACTIVITY OPTIONS</a:t>
            </a:r>
            <a:endParaRPr/>
          </a:p>
        </p:txBody>
      </p:sp>
      <p:sp>
        <p:nvSpPr>
          <p:cNvPr id="168" name="Google Shape;168;p22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Day at Disney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Spa Day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SeaWorld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Universal Studios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Beach Days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Kennedy Space Center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Everglades</a:t>
            </a:r>
            <a:endParaRPr/>
          </a:p>
          <a:p>
            <a:pPr indent="-285750" lvl="0" marL="285750" rtl="0" algn="l">
              <a:spcBef>
                <a:spcPts val="1040"/>
              </a:spcBef>
              <a:spcAft>
                <a:spcPts val="0"/>
              </a:spcAft>
              <a:buSzPts val="1760"/>
              <a:buChar char="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Panama City Beach</a:t>
            </a:r>
            <a:endParaRPr/>
          </a:p>
        </p:txBody>
      </p:sp>
      <p:pic>
        <p:nvPicPr>
          <p:cNvPr descr="A crocodile lying on a rock in the water&#10;&#10;Description automatically generated" id="169" name="Google Shape;16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8302" y="2405544"/>
            <a:ext cx="1633728" cy="10119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astle with lights at night&#10;&#10;Description automatically generated" id="170" name="Google Shape;17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19862" y="4487332"/>
            <a:ext cx="1627632" cy="10789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uilding with a flag on the side&#10;&#10;Description automatically generated" id="171" name="Google Shape;171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82796" y="1331976"/>
            <a:ext cx="1626282" cy="10850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large globe shaped fountain in front of a building&#10;&#10;Description automatically generated" id="172" name="Google Shape;172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022514" y="3417480"/>
            <a:ext cx="1633728" cy="1085088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Member ID Job 2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Overlock"/>
              <a:buNone/>
            </a:pPr>
            <a:r>
              <a:rPr lang="en-US"/>
              <a:t>SUPPLIES LIST</a:t>
            </a:r>
            <a:endParaRPr/>
          </a:p>
        </p:txBody>
      </p:sp>
      <p:sp>
        <p:nvSpPr>
          <p:cNvPr id="179" name="Google Shape;179;p23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2500" lnSpcReduction="2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Bathing suits</a:t>
            </a:r>
            <a:endParaRPr/>
          </a:p>
          <a:p>
            <a:pPr indent="-285750" lvl="0" marL="285750" rtl="0" algn="l">
              <a:spcBef>
                <a:spcPts val="1007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Spending money</a:t>
            </a:r>
            <a:endParaRPr/>
          </a:p>
          <a:p>
            <a:pPr indent="-285750" lvl="0" marL="285750" rtl="0" algn="l">
              <a:spcBef>
                <a:spcPts val="1007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Toiletries</a:t>
            </a:r>
            <a:endParaRPr/>
          </a:p>
          <a:p>
            <a:pPr indent="-285750" lvl="0" marL="285750" rtl="0" algn="l">
              <a:spcBef>
                <a:spcPts val="1007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Cell phone &amp; Charger</a:t>
            </a:r>
            <a:endParaRPr/>
          </a:p>
          <a:p>
            <a:pPr indent="-285750" lvl="0" marL="285750" rtl="0" algn="l">
              <a:spcBef>
                <a:spcPts val="1007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Ponchos</a:t>
            </a:r>
            <a:endParaRPr/>
          </a:p>
          <a:p>
            <a:pPr indent="-285750" lvl="0" marL="285750" rtl="0" algn="l">
              <a:spcBef>
                <a:spcPts val="1007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Sunscreen</a:t>
            </a:r>
            <a:endParaRPr/>
          </a:p>
          <a:p>
            <a:pPr indent="-285750" lvl="0" marL="285750" rtl="0" algn="l">
              <a:spcBef>
                <a:spcPts val="1007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Comfy shoe attire</a:t>
            </a:r>
            <a:endParaRPr/>
          </a:p>
          <a:p>
            <a:pPr indent="-285750" lvl="0" marL="285750" rtl="0" algn="l">
              <a:spcBef>
                <a:spcPts val="1007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Camera</a:t>
            </a:r>
            <a:endParaRPr/>
          </a:p>
          <a:p>
            <a:pPr indent="-285750" lvl="0" marL="285750" rtl="0" algn="l">
              <a:spcBef>
                <a:spcPts val="1007"/>
              </a:spcBef>
              <a:spcAft>
                <a:spcPts val="0"/>
              </a:spcAft>
              <a:buSzPct val="80000"/>
              <a:buChar char="▶"/>
            </a:pPr>
            <a:r>
              <a:rPr lang="en-US"/>
              <a:t>Company badges</a:t>
            </a:r>
            <a:endParaRPr/>
          </a:p>
        </p:txBody>
      </p:sp>
      <p:sp>
        <p:nvSpPr>
          <p:cNvPr id="180" name="Google Shape;180;p2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Member ID Job 2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ice">
  <a:themeElements>
    <a:clrScheme name="Slice">
      <a:dk1>
        <a:srgbClr val="000000"/>
      </a:dk1>
      <a:lt1>
        <a:srgbClr val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